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60" r:id="rId6"/>
    <p:sldId id="268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C5DC5-EAC4-4A67-B22D-18A12251BD52}" v="2" dt="2024-12-13T10:05:56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Hussen" userId="b04936ca-78ea-4766-be52-5cfdc193ae95" providerId="ADAL" clId="{22DC5DC5-EAC4-4A67-B22D-18A12251BD52}"/>
    <pc:docChg chg="addSld delSld modSld">
      <pc:chgData name="Tamer Hussen" userId="b04936ca-78ea-4766-be52-5cfdc193ae95" providerId="ADAL" clId="{22DC5DC5-EAC4-4A67-B22D-18A12251BD52}" dt="2024-12-13T10:06:43.706" v="11" actId="113"/>
      <pc:docMkLst>
        <pc:docMk/>
      </pc:docMkLst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703530481" sldId="256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661842470" sldId="257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2154187605" sldId="258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4249728298" sldId="260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2493777772" sldId="262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392331568" sldId="263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2944732726" sldId="264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066600522" sldId="265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267385761" sldId="26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581562183" sldId="267"/>
        </pc:sldMkLst>
      </pc:sldChg>
      <pc:sldChg chg="add">
        <pc:chgData name="Tamer Hussen" userId="b04936ca-78ea-4766-be52-5cfdc193ae95" providerId="ADAL" clId="{22DC5DC5-EAC4-4A67-B22D-18A12251BD52}" dt="2024-12-13T10:05:56.719" v="2"/>
        <pc:sldMkLst>
          <pc:docMk/>
          <pc:sldMk cId="3814160067" sldId="267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76471139" sldId="268"/>
        </pc:sldMkLst>
      </pc:sldChg>
      <pc:sldChg chg="modSp add mod">
        <pc:chgData name="Tamer Hussen" userId="b04936ca-78ea-4766-be52-5cfdc193ae95" providerId="ADAL" clId="{22DC5DC5-EAC4-4A67-B22D-18A12251BD52}" dt="2024-12-13T10:06:43.706" v="11" actId="113"/>
        <pc:sldMkLst>
          <pc:docMk/>
          <pc:sldMk cId="3533666314" sldId="268"/>
        </pc:sldMkLst>
        <pc:spChg chg="mod">
          <ac:chgData name="Tamer Hussen" userId="b04936ca-78ea-4766-be52-5cfdc193ae95" providerId="ADAL" clId="{22DC5DC5-EAC4-4A67-B22D-18A12251BD52}" dt="2024-12-13T10:06:22.108" v="9" actId="20577"/>
          <ac:spMkLst>
            <pc:docMk/>
            <pc:sldMk cId="3533666314" sldId="268"/>
            <ac:spMk id="2" creationId="{84BB0F9C-0D46-3549-69E8-EDC077CEAC3C}"/>
          </ac:spMkLst>
        </pc:spChg>
        <pc:spChg chg="mod">
          <ac:chgData name="Tamer Hussen" userId="b04936ca-78ea-4766-be52-5cfdc193ae95" providerId="ADAL" clId="{22DC5DC5-EAC4-4A67-B22D-18A12251BD52}" dt="2024-12-13T10:06:43.706" v="11" actId="113"/>
          <ac:spMkLst>
            <pc:docMk/>
            <pc:sldMk cId="3533666314" sldId="268"/>
            <ac:spMk id="10" creationId="{90CB2604-4741-7D6C-0748-D11092FA8559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80293875" sldId="269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10533969" sldId="270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380063146" sldId="271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533666314" sldId="272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54084437" sldId="273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814160067" sldId="274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936507071" sldId="275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36014824" sldId="27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07185861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200" y="2761734"/>
            <a:ext cx="139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469900" y="5461000"/>
            <a:ext cx="1790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5200650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9310751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2945" y="1900504"/>
              <a:ext cx="4447307" cy="27521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47307" cy="2752188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922" ay="2488770" az="7595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945" y="1900504"/>
                <a:ext cx="4447307" cy="275218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800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1612900" y="525936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788152" y="5259366"/>
            <a:ext cx="299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Sky box - Forest</a:t>
            </a:r>
          </a:p>
        </p:txBody>
      </p:sp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EEDD-96A8-42AE-8E50-9CC7C13E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F9C-0D46-3549-69E8-EDC077C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Set up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B2604-4741-7D6C-0748-D11092FA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6601"/>
            <a:ext cx="63758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Portable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Download Node.js Portable and XAMPP Portable.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them into a folder of your choice.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Node Project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 terminal in your project folder.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init –y</a:t>
            </a:r>
            <a:r>
              <a:rPr lang="en-US" altLang="en-US" dirty="0"/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server.js file in your visual studio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MySQL Database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XAMPP, start MySQL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database for your project using phpMyAdmin.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Packages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install express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the Server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node server.js.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http://localhost:3000 in your browser to view your project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DB005-42C5-4567-7A1A-D04CA2C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83" y="1357803"/>
            <a:ext cx="5503183" cy="3491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275A6-3B65-7D55-1DE2-A4A9970BFB74}"/>
              </a:ext>
            </a:extLst>
          </p:cNvPr>
          <p:cNvSpPr txBox="1"/>
          <p:nvPr/>
        </p:nvSpPr>
        <p:spPr>
          <a:xfrm>
            <a:off x="7719588" y="4942432"/>
            <a:ext cx="301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example of XAMPP to start server</a:t>
            </a:r>
          </a:p>
        </p:txBody>
      </p:sp>
    </p:spTree>
    <p:extLst>
      <p:ext uri="{BB962C8B-B14F-4D97-AF65-F5344CB8AC3E}">
        <p14:creationId xmlns:p14="http://schemas.microsoft.com/office/powerpoint/2010/main" val="353366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-5878" y="4374363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4126596" y="4373310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481"/>
            <a:ext cx="3938807" cy="198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96" y="2349428"/>
            <a:ext cx="3938807" cy="197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731A-205B-4E7C-13E7-1A011F32AFA2}"/>
              </a:ext>
            </a:extLst>
          </p:cNvPr>
          <p:cNvSpPr txBox="1"/>
          <p:nvPr/>
        </p:nvSpPr>
        <p:spPr>
          <a:xfrm>
            <a:off x="8253193" y="4374363"/>
            <a:ext cx="389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3 – 404 page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6605-8695-B018-B7C7-8B9AD822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93" y="2350481"/>
            <a:ext cx="3938807" cy="1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855345" y="5184834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Controls – [A] Forward, [B] slow down / stop , [C] Left, [D] right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7E1E-1E21-5324-0937-310F626D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7"/>
          <a:stretch/>
        </p:blipFill>
        <p:spPr>
          <a:xfrm>
            <a:off x="6810313" y="1953880"/>
            <a:ext cx="3886200" cy="2596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B39AE-BFED-BD51-9141-427BFF2D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8" b="11508"/>
          <a:stretch/>
        </p:blipFill>
        <p:spPr>
          <a:xfrm>
            <a:off x="1495487" y="1953879"/>
            <a:ext cx="3886200" cy="259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76C6F5-98D1-85FE-1574-EE189D8358A0}"/>
              </a:ext>
            </a:extLst>
          </p:cNvPr>
          <p:cNvSpPr txBox="1"/>
          <p:nvPr/>
        </p:nvSpPr>
        <p:spPr>
          <a:xfrm>
            <a:off x="3226279" y="1727756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9F85-ED76-765E-1AE4-53FEB53D5F98}"/>
              </a:ext>
            </a:extLst>
          </p:cNvPr>
          <p:cNvSpPr txBox="1"/>
          <p:nvPr/>
        </p:nvSpPr>
        <p:spPr>
          <a:xfrm>
            <a:off x="8175132" y="175596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D17B3-F4D5-066A-06C3-A14DFC57AD27}"/>
              </a:ext>
            </a:extLst>
          </p:cNvPr>
          <p:cNvSpPr txBox="1"/>
          <p:nvPr/>
        </p:nvSpPr>
        <p:spPr>
          <a:xfrm>
            <a:off x="3286664" y="4299884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02AA5-042E-2249-2018-175E29869644}"/>
              </a:ext>
            </a:extLst>
          </p:cNvPr>
          <p:cNvSpPr txBox="1"/>
          <p:nvPr/>
        </p:nvSpPr>
        <p:spPr>
          <a:xfrm>
            <a:off x="8582949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A4491-149D-CF38-0DF7-5A65B5CCEA15}"/>
              </a:ext>
            </a:extLst>
          </p:cNvPr>
          <p:cNvSpPr txBox="1"/>
          <p:nvPr/>
        </p:nvSpPr>
        <p:spPr>
          <a:xfrm>
            <a:off x="7389206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4E12C-5CC1-B554-B2D2-4BF37A43ED80}"/>
              </a:ext>
            </a:extLst>
          </p:cNvPr>
          <p:cNvSpPr txBox="1"/>
          <p:nvPr/>
        </p:nvSpPr>
        <p:spPr>
          <a:xfrm>
            <a:off x="9688384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A5428-DF60-18AC-B052-56CDB86765F3}"/>
              </a:ext>
            </a:extLst>
          </p:cNvPr>
          <p:cNvSpPr txBox="1"/>
          <p:nvPr/>
        </p:nvSpPr>
        <p:spPr>
          <a:xfrm>
            <a:off x="4354494" y="4299078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B5A4ED-538D-B9A5-3B48-9B6910C80BF2}"/>
              </a:ext>
            </a:extLst>
          </p:cNvPr>
          <p:cNvSpPr txBox="1"/>
          <p:nvPr/>
        </p:nvSpPr>
        <p:spPr>
          <a:xfrm>
            <a:off x="2086158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416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0" y="5124449"/>
            <a:ext cx="607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[A] game UI, [B] player character, [C] obstacles, [D] home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DD684-ADDB-E6C0-21BF-F6168B93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" y="2068511"/>
            <a:ext cx="6073773" cy="3041649"/>
          </a:xfrm>
          <a:prstGeom prst="rect">
            <a:avLst/>
          </a:prstGeom>
        </p:spPr>
      </p:pic>
      <p:pic>
        <p:nvPicPr>
          <p:cNvPr id="9" name="20241213-0902-19.9982575">
            <a:hlinkClick r:id="" action="ppaction://media"/>
            <a:extLst>
              <a:ext uri="{FF2B5EF4-FFF2-40B4-BE49-F238E27FC236}">
                <a16:creationId xmlns:a16="http://schemas.microsoft.com/office/drawing/2014/main" id="{04ECDF40-1F24-A525-01E6-3E8B4902D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82800"/>
            <a:ext cx="6096000" cy="304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DF55-1C85-0803-AA53-77BC9DE709BC}"/>
              </a:ext>
            </a:extLst>
          </p:cNvPr>
          <p:cNvSpPr txBox="1"/>
          <p:nvPr/>
        </p:nvSpPr>
        <p:spPr>
          <a:xfrm>
            <a:off x="6070597" y="5112655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1 – preview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54EA-FB86-0816-AF3B-C37D58629702}"/>
              </a:ext>
            </a:extLst>
          </p:cNvPr>
          <p:cNvSpPr txBox="1"/>
          <p:nvPr/>
        </p:nvSpPr>
        <p:spPr>
          <a:xfrm flipH="1">
            <a:off x="500540" y="197892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B9245-7AC9-C8AF-3C9C-DE4294495DF7}"/>
              </a:ext>
            </a:extLst>
          </p:cNvPr>
          <p:cNvSpPr txBox="1"/>
          <p:nvPr/>
        </p:nvSpPr>
        <p:spPr>
          <a:xfrm flipH="1">
            <a:off x="5352688" y="1943199"/>
            <a:ext cx="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E7C75-3AFD-C91A-321A-9BEF044D5C24}"/>
              </a:ext>
            </a:extLst>
          </p:cNvPr>
          <p:cNvSpPr txBox="1"/>
          <p:nvPr/>
        </p:nvSpPr>
        <p:spPr>
          <a:xfrm flipH="1">
            <a:off x="10363408" y="19124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97F4C-8DFF-DAD7-3FE2-9DC320D41317}"/>
              </a:ext>
            </a:extLst>
          </p:cNvPr>
          <p:cNvSpPr txBox="1"/>
          <p:nvPr/>
        </p:nvSpPr>
        <p:spPr>
          <a:xfrm flipH="1">
            <a:off x="181154" y="4633950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622E-C9D4-F205-D401-970D9038BA1B}"/>
              </a:ext>
            </a:extLst>
          </p:cNvPr>
          <p:cNvSpPr txBox="1"/>
          <p:nvPr/>
        </p:nvSpPr>
        <p:spPr>
          <a:xfrm flipH="1">
            <a:off x="2891231" y="3362415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D65D-2770-61C9-C2C7-E7FA1DD2B5DD}"/>
              </a:ext>
            </a:extLst>
          </p:cNvPr>
          <p:cNvSpPr txBox="1"/>
          <p:nvPr/>
        </p:nvSpPr>
        <p:spPr>
          <a:xfrm flipH="1">
            <a:off x="4338434" y="3428913"/>
            <a:ext cx="3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8FAB-A050-F4F5-A7E6-E7086D4E3833}"/>
              </a:ext>
            </a:extLst>
          </p:cNvPr>
          <p:cNvSpPr txBox="1"/>
          <p:nvPr/>
        </p:nvSpPr>
        <p:spPr>
          <a:xfrm flipH="1">
            <a:off x="2772363" y="2598643"/>
            <a:ext cx="35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</TotalTime>
  <Words>325</Words>
  <Application>Microsoft Office PowerPoint</Application>
  <PresentationFormat>Widescreen</PresentationFormat>
  <Paragraphs>68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3D racing web game</vt:lpstr>
      <vt:lpstr>Task</vt:lpstr>
      <vt:lpstr>PowerPoint Presentation</vt:lpstr>
      <vt:lpstr>Image examples</vt:lpstr>
      <vt:lpstr>assets</vt:lpstr>
      <vt:lpstr>Server Set up</vt:lpstr>
      <vt:lpstr>Website preview</vt:lpstr>
      <vt:lpstr>Game Controls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6</cp:revision>
  <dcterms:created xsi:type="dcterms:W3CDTF">2024-11-08T15:41:30Z</dcterms:created>
  <dcterms:modified xsi:type="dcterms:W3CDTF">2024-12-13T10:06:53Z</dcterms:modified>
</cp:coreProperties>
</file>